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B497364-715F-450D-A048-E9453F415CA0}">
  <a:tblStyle styleId="{BB497364-715F-450D-A048-E9453F415C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Roboto-regular.fntdata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84125"/>
            <a:ext cx="7529100" cy="15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 for Microsoft’s New Movie Studio</a:t>
            </a:r>
            <a:endParaRPr/>
          </a:p>
        </p:txBody>
      </p:sp>
      <p:sp>
        <p:nvSpPr>
          <p:cNvPr id="68" name="Google Shape;68;p13"/>
          <p:cNvSpPr txBox="1"/>
          <p:nvPr/>
        </p:nvSpPr>
        <p:spPr>
          <a:xfrm>
            <a:off x="390525" y="1946850"/>
            <a:ext cx="736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Data-Driven Recommendations for Film Success and Profitability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390525" y="3485075"/>
            <a:ext cx="36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By Jerry Mandela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>
            <p:ph type="title"/>
          </p:nvPr>
        </p:nvSpPr>
        <p:spPr>
          <a:xfrm>
            <a:off x="490250" y="180275"/>
            <a:ext cx="3132900" cy="38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8FAFF"/>
                </a:solidFill>
                <a:latin typeface="Arial"/>
                <a:ea typeface="Arial"/>
                <a:cs typeface="Arial"/>
                <a:sym typeface="Arial"/>
              </a:rPr>
              <a:t>Microsoft wants to enter the film industry by producing original content. There are a lot of genres to choose from however the nature of selection is to be based on popularity and profitability.</a:t>
            </a:r>
            <a:endParaRPr sz="2500"/>
          </a:p>
        </p:txBody>
      </p:sp>
      <p:pic>
        <p:nvPicPr>
          <p:cNvPr id="76" name="Google Shape;76;p14" title="FRUITS.jpg"/>
          <p:cNvPicPr preferRelativeResize="0"/>
          <p:nvPr/>
        </p:nvPicPr>
        <p:blipFill>
          <a:blip r:embed="rId4">
            <a:alphaModFix amt="33000"/>
          </a:blip>
          <a:stretch>
            <a:fillRect/>
          </a:stretch>
        </p:blipFill>
        <p:spPr>
          <a:xfrm>
            <a:off x="3996475" y="0"/>
            <a:ext cx="514752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580650" y="332050"/>
            <a:ext cx="8004600" cy="32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Popularity votes of the films were analysed. The votes were then tied to the films respective genres. The results are as seen in the figure below</a:t>
            </a:r>
            <a:endParaRPr sz="1800">
              <a:solidFill>
                <a:schemeClr val="lt1"/>
              </a:solidFill>
            </a:endParaRPr>
          </a:p>
        </p:txBody>
      </p:sp>
      <p:graphicFrame>
        <p:nvGraphicFramePr>
          <p:cNvPr id="82" name="Google Shape;82;p15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{BB497364-715F-450D-A048-E9453F415CA0}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3" name="Google Shape;83;p15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6796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7617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" name="Google Shape;87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88" name="Google Shape;88;p15"/>
          <p:cNvSpPr txBox="1"/>
          <p:nvPr/>
        </p:nvSpPr>
        <p:spPr>
          <a:xfrm>
            <a:off x="2613600" y="748800"/>
            <a:ext cx="4147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9" name="Google Shape;89;p15" title="PERFOMANCE SCO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5850" y="1692000"/>
            <a:ext cx="6858150" cy="3451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 txBox="1"/>
          <p:nvPr/>
        </p:nvSpPr>
        <p:spPr>
          <a:xfrm>
            <a:off x="50400" y="2102400"/>
            <a:ext cx="2138400" cy="30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The data factored in the top ten most popular genres. ‘Drama’ emerged as the most popular genre with the highest 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performance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score.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95" name="Google Shape;95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>
            <p:ph type="title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The profitability of each index was also analysed.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The study showed that the genre ‘Drama’ yielded the most profits.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97" name="Google Shape;97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98" name="Google Shape;98;p16" title="TOTAL GROSS REVENUE BY GENR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5350" y="0"/>
            <a:ext cx="471705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 txBox="1"/>
          <p:nvPr>
            <p:ph idx="4294967295" type="title"/>
          </p:nvPr>
        </p:nvSpPr>
        <p:spPr>
          <a:xfrm>
            <a:off x="0" y="0"/>
            <a:ext cx="9144000" cy="24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lang="en" sz="6100"/>
              <a:t>Conclusions and Recommendations</a:t>
            </a:r>
            <a:endParaRPr i="1" sz="4500"/>
          </a:p>
        </p:txBody>
      </p:sp>
      <p:sp>
        <p:nvSpPr>
          <p:cNvPr id="105" name="Google Shape;105;p17"/>
          <p:cNvSpPr txBox="1"/>
          <p:nvPr/>
        </p:nvSpPr>
        <p:spPr>
          <a:xfrm>
            <a:off x="14400" y="2498400"/>
            <a:ext cx="9144000" cy="26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If you want to venture in genres based on popularity, it is advisable to focus on the following genres: Drama, Biography, Documentary, News, Short, Music, History, Adventure, Sport and Action.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If your focus is on profitability, focus on the following genres: Drama, Comedy, Documentary, Action, Adventure, Thriller, Horror, Romance, Crime and Sci-Fi.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Your biasedness should lean towards the following genres: Drama, Documentary, Action and Adventure.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10" name="Google Shape;110;p18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>
            <p:ph type="title"/>
          </p:nvPr>
        </p:nvSpPr>
        <p:spPr>
          <a:xfrm>
            <a:off x="2462400" y="602550"/>
            <a:ext cx="63792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/>
              <a:t>Thank You</a:t>
            </a:r>
            <a:r>
              <a:rPr b="1" lang="en" sz="3000"/>
              <a:t>.</a:t>
            </a:r>
            <a:endParaRPr sz="4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